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14DF-E97A-43E4-95C1-DFCD9701A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9092C-6E1A-47D4-8356-381B62F9A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60F3D-7B56-4E92-9D00-57BC88F4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98C60-AA49-4704-990F-7D156D79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13100-2469-4461-BE52-965BF44F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0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75D2-9092-4CB4-9101-85562C05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13206-0052-45FD-AFF3-624BE57B0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7995C-304C-4A82-AAEF-20AF62D9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3DD09-FF7F-4A23-94F9-BAAD760F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34DD4-B4C4-4737-9182-A4F8F816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4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08F1E9-EB45-4E9B-B087-CBE31B071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19222-E5C4-435B-87C9-B52B70B3C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F0734-A3D3-4400-8AB4-B8E216FE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D5CA0-0264-41BE-881B-3CF0EA4A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0DEEB-22A2-4F7E-ADCF-6DD6A0B2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5B98-C2AF-4F5C-B2E7-45D42824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4EDE1-E89D-4D70-8EA0-05086A447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AA2A1-1845-488A-889D-7333923B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3512B-6AF9-4031-A7AF-CE8D520D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AF645-7364-4114-BC2F-60AFD9A4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0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EEE7-AF97-404A-B38E-A718C814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E828A-1D1A-456D-8D34-BDE87DC3F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C88FC-DC26-4856-9153-A0BAEC58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2C858-E9A9-4B5F-A039-33DA24F46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A59B7-FDF9-41C1-B4D6-9B9EEC06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EE35B-3BB6-4CDA-B6AE-63159167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5CBAC-20DE-47AF-9C16-BDEDEE841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9C256-44C0-4989-A899-5A6647269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84574-0303-40B5-833C-5EDC42B3C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DEB90-649A-4043-B3C5-AD49911A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DBC28-CA73-443B-B1DF-FB9D1B66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4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BF7C-C326-4727-8AE8-0675FF22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439D-5372-4A4F-855E-DD8DD6F1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A1BB3-021D-42D2-AC67-08FA0C9B2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D8C76-1227-477B-8583-68556DB15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2F4F2-B8E4-4566-AFC1-2C965E811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B1CDC2-6AED-4823-9210-B8FB8D11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FBA9B2-AECF-404C-94EB-C43173BB1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AABED-7C95-423A-9406-A6D9915E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7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4DD3-93D1-4C5C-B236-1009BEE5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34A38-AA76-4FA2-A02E-2845DCB81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60973-8905-492D-8C50-F28CF59A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C2785-DFB4-4A91-B1F4-82893355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7A6C5-5AC7-49D7-91B3-611279122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C40E97-A8F4-47FC-8638-0E2F322A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A493F-FC05-4FB8-BB81-4E98285D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1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0293-7272-4C52-BA36-7D77E39B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B4B2-B775-4783-929F-15065206F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B8AFD-A0B2-4C7D-A151-428E91EA2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D88E0-5A9B-4F2E-96A3-DC72432B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074C9-0C2F-4DA0-BA4B-8EB5B5EA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DDE66-245B-4CE3-A1B2-DBDFA8E3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E399-7724-4A14-A829-92517CF4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584BBA-75F2-47B5-9F48-FC202E374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DEBB2-52A6-4527-8E57-369F888C1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3A7E8-3163-4591-A211-D034B64A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74ED2-5797-42AA-92D4-8F66CDD0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972DD-5756-4C49-B94B-EBAEE3D1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4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eb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8EF24-BAA1-4137-9C6E-D0565DC2B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7EB13-FC93-4A24-BA18-C78793035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EF39E-5EA2-4654-B9FC-D371360ED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3DD83-559B-4203-A0AD-E73EAC05871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1553C-7DCE-4816-B004-E06DE8144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DE4C2-0FC8-4088-ADAD-96B8692AC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44221-B86C-4B44-B50E-8F87EF402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2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0F505AA-B6C9-47BC-9605-5499F6C09A67}"/>
              </a:ext>
            </a:extLst>
          </p:cNvPr>
          <p:cNvSpPr txBox="1"/>
          <p:nvPr/>
        </p:nvSpPr>
        <p:spPr>
          <a:xfrm>
            <a:off x="1540040" y="1809550"/>
            <a:ext cx="110016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Bernard MT Condensed" panose="02050806060905020404" pitchFamily="18" charset="0"/>
              </a:rPr>
              <a:t>IICT Construction Site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04639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4B8F9-160A-4F05-998A-8C3C00F9B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12985" y="-127536"/>
            <a:ext cx="6299734" cy="71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0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0B587-EF10-49BE-A383-4BB7AFAD4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2865" y="-89034"/>
            <a:ext cx="6126480" cy="70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7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BA813B-7A43-4625-AC8A-CFB29B932F82}"/>
              </a:ext>
            </a:extLst>
          </p:cNvPr>
          <p:cNvSpPr txBox="1"/>
          <p:nvPr/>
        </p:nvSpPr>
        <p:spPr>
          <a:xfrm>
            <a:off x="702644" y="279133"/>
            <a:ext cx="10568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Work Flow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73818-91FD-4DA0-9E9F-FF3216340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8" y="1228925"/>
            <a:ext cx="11370044" cy="52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BB9D2E-8002-4B71-8EEB-7789BBA50F6D}"/>
              </a:ext>
            </a:extLst>
          </p:cNvPr>
          <p:cNvSpPr txBox="1"/>
          <p:nvPr/>
        </p:nvSpPr>
        <p:spPr>
          <a:xfrm>
            <a:off x="1103697" y="635267"/>
            <a:ext cx="10173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Hopefully our construction site database management system will make it easier to run the whole process more efficiently .</a:t>
            </a:r>
          </a:p>
        </p:txBody>
      </p:sp>
    </p:spTree>
    <p:extLst>
      <p:ext uri="{BB962C8B-B14F-4D97-AF65-F5344CB8AC3E}">
        <p14:creationId xmlns:p14="http://schemas.microsoft.com/office/powerpoint/2010/main" val="126279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66E5EF-FA1C-4FB5-A23D-C847FE0F4C7A}"/>
              </a:ext>
            </a:extLst>
          </p:cNvPr>
          <p:cNvSpPr txBox="1"/>
          <p:nvPr/>
        </p:nvSpPr>
        <p:spPr>
          <a:xfrm>
            <a:off x="3551722" y="2492944"/>
            <a:ext cx="5370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7518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B4B467-0E1A-4139-BE2B-A1F38C157EB1}"/>
              </a:ext>
            </a:extLst>
          </p:cNvPr>
          <p:cNvSpPr txBox="1"/>
          <p:nvPr/>
        </p:nvSpPr>
        <p:spPr>
          <a:xfrm>
            <a:off x="1058779" y="644893"/>
            <a:ext cx="384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Task</a:t>
            </a:r>
            <a:r>
              <a:rPr lang="en-US" sz="3200" b="1" dirty="0">
                <a:solidFill>
                  <a:schemeClr val="bg1"/>
                </a:solidFill>
              </a:rPr>
              <a:t> :</a:t>
            </a:r>
          </a:p>
          <a:p>
            <a:r>
              <a:rPr lang="en-US" sz="3200" dirty="0">
                <a:solidFill>
                  <a:schemeClr val="bg1"/>
                </a:solidFill>
              </a:rPr>
              <a:t>Requirement Analysis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116E-5C24-4D9C-BCD2-38F9EB00A6A5}"/>
              </a:ext>
            </a:extLst>
          </p:cNvPr>
          <p:cNvSpPr txBox="1"/>
          <p:nvPr/>
        </p:nvSpPr>
        <p:spPr>
          <a:xfrm>
            <a:off x="308009" y="1636294"/>
            <a:ext cx="11617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Construction site management refers to the process of planning, organizing, and supervising the activities carried out on a construction site to ensure that the project is completed on time, within budget, and in compliance with applicable regulations and safety standards.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11005-7C16-432D-86B6-FD341DE72EA9}"/>
              </a:ext>
            </a:extLst>
          </p:cNvPr>
          <p:cNvSpPr txBox="1"/>
          <p:nvPr/>
        </p:nvSpPr>
        <p:spPr>
          <a:xfrm>
            <a:off x="264695" y="3070459"/>
            <a:ext cx="92691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Managing a construction site manually can be a daunting and challenging task. There are several problems that can arise when trying to handle a construction site management system manually, including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__Lack of real-time data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__Safety concerns</a:t>
            </a:r>
            <a:endParaRPr lang="en-US" sz="2800" dirty="0">
              <a:solidFill>
                <a:srgbClr val="D1D5DB"/>
              </a:solidFill>
              <a:latin typeface="Söhne"/>
            </a:endParaRP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__Inefficient communication</a:t>
            </a:r>
          </a:p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__Difficulty in managing resources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259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AAC0E7-3075-48AA-B820-42E19CCEEAB7}"/>
              </a:ext>
            </a:extLst>
          </p:cNvPr>
          <p:cNvSpPr txBox="1"/>
          <p:nvPr/>
        </p:nvSpPr>
        <p:spPr>
          <a:xfrm>
            <a:off x="202131" y="336884"/>
            <a:ext cx="11733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A Construction </a:t>
            </a:r>
            <a:r>
              <a:rPr lang="en-US" sz="2800" dirty="0">
                <a:solidFill>
                  <a:srgbClr val="D1D5DB"/>
                </a:solidFill>
                <a:latin typeface="Söhne"/>
              </a:rPr>
              <a:t>S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ite </a:t>
            </a:r>
            <a:r>
              <a:rPr lang="en-US" sz="2800" dirty="0">
                <a:solidFill>
                  <a:srgbClr val="D1D5DB"/>
                </a:solidFill>
                <a:latin typeface="Söhne"/>
              </a:rPr>
              <a:t>D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atabase </a:t>
            </a:r>
            <a:r>
              <a:rPr lang="en-US" sz="2800" dirty="0">
                <a:solidFill>
                  <a:srgbClr val="D1D5DB"/>
                </a:solidFill>
                <a:latin typeface="Söhne"/>
              </a:rPr>
              <a:t>M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anagement </a:t>
            </a:r>
            <a:r>
              <a:rPr lang="en-US" sz="2800" dirty="0">
                <a:solidFill>
                  <a:srgbClr val="D1D5DB"/>
                </a:solidFill>
                <a:latin typeface="Söhne"/>
              </a:rPr>
              <a:t>S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ystem can be highly useful in managing construction site activities, as it can help to streamline processes, improve communication, and increase overall efficiency.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2A5E9-AFF6-4080-818E-5E9A8562D72F}"/>
              </a:ext>
            </a:extLst>
          </p:cNvPr>
          <p:cNvSpPr txBox="1"/>
          <p:nvPr/>
        </p:nvSpPr>
        <p:spPr>
          <a:xfrm>
            <a:off x="202131" y="2293179"/>
            <a:ext cx="5149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whole process(storyline):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70D33-9DD9-4AEB-A2D8-F5157C2C8EBE}"/>
              </a:ext>
            </a:extLst>
          </p:cNvPr>
          <p:cNvSpPr txBox="1"/>
          <p:nvPr/>
        </p:nvSpPr>
        <p:spPr>
          <a:xfrm>
            <a:off x="279133" y="2877954"/>
            <a:ext cx="116561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(1)Receiving contract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(2)Planning: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This involves developing a project plan that outlines the scope of the project, the timeline, the        budget, and the resources required.</a:t>
            </a:r>
          </a:p>
          <a:p>
            <a:r>
              <a:rPr lang="en-US" sz="2000" dirty="0">
                <a:solidFill>
                  <a:srgbClr val="D1D5DB"/>
                </a:solidFill>
                <a:latin typeface="Söhne"/>
              </a:rPr>
              <a:t>- (3)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Site Preparation: Once the project plan is in place, the site preparation process begins. This involves clearing the site, setting up the construction site office, installing temporary facilities .</a:t>
            </a:r>
          </a:p>
          <a:p>
            <a:r>
              <a:rPr lang="en-US" sz="2000" dirty="0">
                <a:solidFill>
                  <a:srgbClr val="D1D5DB"/>
                </a:solidFill>
                <a:latin typeface="Söhne"/>
              </a:rPr>
              <a:t>-(4)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Procurement: The procurement process involves identifying and purchasing the necessary construction materials, equipment, and supplies</a:t>
            </a:r>
            <a:r>
              <a:rPr lang="en-US" sz="2000" dirty="0">
                <a:solidFill>
                  <a:srgbClr val="D1D5DB"/>
                </a:solidFill>
                <a:latin typeface="Söhne"/>
              </a:rPr>
              <a:t>.</a:t>
            </a:r>
          </a:p>
          <a:p>
            <a:r>
              <a:rPr lang="en-US" sz="2000" dirty="0">
                <a:solidFill>
                  <a:srgbClr val="D1D5DB"/>
                </a:solidFill>
                <a:latin typeface="Söhne"/>
              </a:rPr>
              <a:t>-(5)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Construction Activities: With the site prepared and resources in place, construction activities can begin.</a:t>
            </a:r>
          </a:p>
          <a:p>
            <a:r>
              <a:rPr lang="en-US" sz="2000" dirty="0">
                <a:solidFill>
                  <a:srgbClr val="D1D5DB"/>
                </a:solidFill>
                <a:latin typeface="Söhne"/>
              </a:rPr>
              <a:t>-(6)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Quality Control: This involves regular inspections and testing to verify that the work meets the required standards and specifications.</a:t>
            </a:r>
          </a:p>
          <a:p>
            <a:r>
              <a:rPr lang="en-US" sz="2000" dirty="0">
                <a:solidFill>
                  <a:srgbClr val="D1D5DB"/>
                </a:solidFill>
                <a:latin typeface="Söhne"/>
              </a:rPr>
              <a:t>-(7)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Project Management: This includes managing the project team, coordinating activities, communicating with stakeholders, and monitoring progress against the project plan.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66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D3C8A3-C9B1-49EB-9174-1FE9AC1DE331}"/>
              </a:ext>
            </a:extLst>
          </p:cNvPr>
          <p:cNvSpPr txBox="1"/>
          <p:nvPr/>
        </p:nvSpPr>
        <p:spPr>
          <a:xfrm>
            <a:off x="269508" y="404261"/>
            <a:ext cx="5419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Inputs of a construction site database: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21A55-8A20-4779-88CB-E3B5710FCE28}"/>
              </a:ext>
            </a:extLst>
          </p:cNvPr>
          <p:cNvSpPr txBox="1"/>
          <p:nvPr/>
        </p:nvSpPr>
        <p:spPr>
          <a:xfrm>
            <a:off x="346509" y="1145406"/>
            <a:ext cx="110113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Raw Materials</a:t>
            </a:r>
          </a:p>
          <a:p>
            <a:pPr marL="342900" indent="-342900">
              <a:buAutoNum type="arabicPeriod" startAt="2"/>
            </a:pPr>
            <a:r>
              <a:rPr lang="en-US" sz="3600" dirty="0">
                <a:solidFill>
                  <a:schemeClr val="bg1"/>
                </a:solidFill>
              </a:rPr>
              <a:t>Stocks</a:t>
            </a:r>
          </a:p>
          <a:p>
            <a:pPr marL="342900" indent="-342900">
              <a:buAutoNum type="arabicPeriod" startAt="3"/>
            </a:pPr>
            <a:r>
              <a:rPr lang="en-US" sz="3600" dirty="0">
                <a:solidFill>
                  <a:schemeClr val="bg1"/>
                </a:solidFill>
              </a:rPr>
              <a:t>Order Jobs</a:t>
            </a:r>
          </a:p>
          <a:p>
            <a:pPr marL="342900" indent="-342900">
              <a:buAutoNum type="arabicPeriod" startAt="4"/>
            </a:pPr>
            <a:r>
              <a:rPr lang="en-US" sz="3600" dirty="0">
                <a:solidFill>
                  <a:schemeClr val="bg1"/>
                </a:solidFill>
              </a:rPr>
              <a:t>Bill</a:t>
            </a:r>
          </a:p>
          <a:p>
            <a:pPr marL="342900" indent="-342900">
              <a:buAutoNum type="arabicPeriod" startAt="5"/>
            </a:pPr>
            <a:r>
              <a:rPr lang="en-US" sz="3600" dirty="0">
                <a:solidFill>
                  <a:schemeClr val="bg1"/>
                </a:solidFill>
              </a:rPr>
              <a:t>Received receipt</a:t>
            </a:r>
          </a:p>
          <a:p>
            <a:pPr marL="342900" indent="-342900">
              <a:buAutoNum type="arabicPeriod" startAt="6"/>
            </a:pPr>
            <a:r>
              <a:rPr lang="en-US" sz="3600" dirty="0">
                <a:solidFill>
                  <a:schemeClr val="bg1"/>
                </a:solidFill>
              </a:rPr>
              <a:t>Attendance</a:t>
            </a:r>
          </a:p>
          <a:p>
            <a:pPr marL="342900" indent="-342900">
              <a:buAutoNum type="arabicPeriod" startAt="7"/>
            </a:pPr>
            <a:r>
              <a:rPr lang="en-US" sz="3600" dirty="0">
                <a:solidFill>
                  <a:schemeClr val="bg1"/>
                </a:solidFill>
              </a:rPr>
              <a:t>Budget</a:t>
            </a:r>
          </a:p>
          <a:p>
            <a:r>
              <a:rPr lang="en-US" sz="3600" dirty="0">
                <a:solidFill>
                  <a:schemeClr val="bg1"/>
                </a:solidFill>
              </a:rPr>
              <a:t>8.   Schedule</a:t>
            </a:r>
          </a:p>
          <a:p>
            <a:pPr marL="342900" indent="-342900">
              <a:buAutoNum type="arabicPeriod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9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05169-A3E0-406A-A783-3FEFA767298D}"/>
              </a:ext>
            </a:extLst>
          </p:cNvPr>
          <p:cNvSpPr txBox="1"/>
          <p:nvPr/>
        </p:nvSpPr>
        <p:spPr>
          <a:xfrm>
            <a:off x="423512" y="433137"/>
            <a:ext cx="7536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Things To Do  in a Construction Site: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CC9F9-DC7A-42EF-A4D3-146454A54BEA}"/>
              </a:ext>
            </a:extLst>
          </p:cNvPr>
          <p:cNvSpPr txBox="1"/>
          <p:nvPr/>
        </p:nvSpPr>
        <p:spPr>
          <a:xfrm>
            <a:off x="125128" y="1068404"/>
            <a:ext cx="119353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Collect Materials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  Collect Labor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 Manager &gt; Site Manager[Recruiting]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 Financial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 Site Select &amp; preparing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 Salary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 Categorizing 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 Schedule Management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2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9E7C26-6E64-480E-B432-01CE2BEAC0E9}"/>
              </a:ext>
            </a:extLst>
          </p:cNvPr>
          <p:cNvSpPr txBox="1"/>
          <p:nvPr/>
        </p:nvSpPr>
        <p:spPr>
          <a:xfrm>
            <a:off x="317634" y="606392"/>
            <a:ext cx="2675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</a:rPr>
              <a:t>Materials: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25416-262E-4702-821E-ECAB871D6CC9}"/>
              </a:ext>
            </a:extLst>
          </p:cNvPr>
          <p:cNvSpPr txBox="1"/>
          <p:nvPr/>
        </p:nvSpPr>
        <p:spPr>
          <a:xfrm>
            <a:off x="317634" y="903330"/>
            <a:ext cx="5486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MS Rod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Fresh cement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Stone Chips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Brick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Tiles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Stair Railing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Marbel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Door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Sanitary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Electrical instrument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6813C-DF57-4C0B-9C12-8DD37F6FD24F}"/>
              </a:ext>
            </a:extLst>
          </p:cNvPr>
          <p:cNvSpPr txBox="1"/>
          <p:nvPr/>
        </p:nvSpPr>
        <p:spPr>
          <a:xfrm>
            <a:off x="6192253" y="714113"/>
            <a:ext cx="3635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</a:rPr>
              <a:t>Machine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F50CE-85EF-4767-97C8-E78BBF563C7A}"/>
              </a:ext>
            </a:extLst>
          </p:cNvPr>
          <p:cNvSpPr txBox="1"/>
          <p:nvPr/>
        </p:nvSpPr>
        <p:spPr>
          <a:xfrm>
            <a:off x="6192253" y="1636295"/>
            <a:ext cx="4482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Miner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Vibrator Machine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Vibrator Nozzle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Shovel Tools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Roof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 Motor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FB759B-67C0-44E6-9D29-F3F10866E530}"/>
              </a:ext>
            </a:extLst>
          </p:cNvPr>
          <p:cNvSpPr txBox="1"/>
          <p:nvPr/>
        </p:nvSpPr>
        <p:spPr>
          <a:xfrm>
            <a:off x="385011" y="423512"/>
            <a:ext cx="10924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People who are connected to a construction site management system and who can get access to our database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59084-DD66-4027-AA58-F7CBCE0D843E}"/>
              </a:ext>
            </a:extLst>
          </p:cNvPr>
          <p:cNvSpPr txBox="1"/>
          <p:nvPr/>
        </p:nvSpPr>
        <p:spPr>
          <a:xfrm>
            <a:off x="221381" y="1520792"/>
            <a:ext cx="118390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Head office: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HR Md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GM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DGBM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AGM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</a:t>
            </a:r>
          </a:p>
          <a:p>
            <a:r>
              <a:rPr lang="en-US" dirty="0">
                <a:solidFill>
                  <a:schemeClr val="bg1"/>
                </a:solidFill>
              </a:rPr>
              <a:t>Field worker :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Manager 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PM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PG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Cite Engineer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Supervisor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Foreman of different sectors : - civil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- Sanitary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-  Electrical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                                                 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910569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9217ED-DE41-4E8D-915E-FDD7FD8D9EA9}"/>
              </a:ext>
            </a:extLst>
          </p:cNvPr>
          <p:cNvSpPr txBox="1"/>
          <p:nvPr/>
        </p:nvSpPr>
        <p:spPr>
          <a:xfrm>
            <a:off x="673768" y="404261"/>
            <a:ext cx="9259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Some of our construction site pictures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409C5-4BE8-4602-B15C-0A24220C8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3241" y="-291165"/>
            <a:ext cx="5106202" cy="809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8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196A2-79F6-4D8F-B20A-9EE84A8DC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210" y="-19252"/>
            <a:ext cx="5505650" cy="67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2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500</Words>
  <Application>Microsoft Office PowerPoint</Application>
  <PresentationFormat>Widescreen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Bernard MT Condensed</vt:lpstr>
      <vt:lpstr>Calibri</vt:lpstr>
      <vt:lpstr>Calibri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safrinmemon@outlook.com</dc:creator>
  <cp:lastModifiedBy>safrinmemon@outlook.com</cp:lastModifiedBy>
  <cp:revision>1</cp:revision>
  <dcterms:created xsi:type="dcterms:W3CDTF">2023-03-14T12:14:47Z</dcterms:created>
  <dcterms:modified xsi:type="dcterms:W3CDTF">2023-03-14T19:41:46Z</dcterms:modified>
</cp:coreProperties>
</file>